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8"/>
  </p:notesMasterIdLst>
  <p:handoutMasterIdLst>
    <p:handoutMasterId r:id="rId19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92" r:id="rId11"/>
    <p:sldId id="586" r:id="rId12"/>
    <p:sldId id="593" r:id="rId13"/>
    <p:sldId id="594" r:id="rId14"/>
    <p:sldId id="591" r:id="rId15"/>
    <p:sldId id="590" r:id="rId16"/>
    <p:sldId id="552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92"/>
            <p14:sldId id="586"/>
            <p14:sldId id="593"/>
            <p14:sldId id="594"/>
            <p14:sldId id="591"/>
            <p14:sldId id="590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4" d="100"/>
          <a:sy n="74" d="100"/>
        </p:scale>
        <p:origin x="34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LEELA  </a:t>
            </a:r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AVANYA GANTA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152987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</a:t>
            </a:r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MIPL</a:t>
            </a: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TEAM-7</a:t>
            </a: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6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1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400" i="1" dirty="0" smtClean="0">
                <a:solidFill>
                  <a:srgbClr val="7030A0"/>
                </a:solidFill>
              </a:rPr>
              <a:t>Thank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>
                <a:solidFill>
                  <a:srgbClr val="7030A0"/>
                </a:solidFill>
              </a:rPr>
              <a:t>You</a:t>
            </a:r>
            <a:endParaRPr lang="pt-PT" sz="4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Shopping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Application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407988" y="3068960"/>
            <a:ext cx="4967932" cy="72072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07988" y="3932559"/>
            <a:ext cx="4967932" cy="12239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Project Requirements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>
                <a:solidFill>
                  <a:srgbClr val="7030A0"/>
                </a:solidFill>
              </a:rPr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4294967295"/>
          </p:nvPr>
        </p:nvSpPr>
        <p:spPr>
          <a:xfrm>
            <a:off x="0" y="2667000"/>
            <a:ext cx="4854575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835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</a:t>
            </a:r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DISCOUNTS</a:t>
            </a:r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</a:t>
            </a:r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COUPONS</a:t>
            </a:r>
            <a:endParaRPr lang="en-US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APPLY DISCOUNTS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1600200"/>
            <a:ext cx="10680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Fetching the details from the database and calculate the price and applying the </a:t>
            </a:r>
            <a:r>
              <a:rPr lang="en-US" sz="2200" dirty="0" smtClean="0"/>
              <a:t>discount for products.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Calculate the discount percentage and show the new price in product page</a:t>
            </a:r>
          </a:p>
          <a:p>
            <a:pPr algn="just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APPLY COUPONS</a:t>
            </a:r>
            <a:r>
              <a:rPr lang="en-US" dirty="0" smtClean="0"/>
              <a:t>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1600200"/>
            <a:ext cx="106802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Fetching the details from the database and calculate the price and applying the </a:t>
            </a:r>
            <a:r>
              <a:rPr lang="en-US" sz="2200" dirty="0" smtClean="0"/>
              <a:t>coupons to the customers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Calculate the coupon amount and show the new price in payment page</a:t>
            </a:r>
          </a:p>
          <a:p>
            <a:pPr algn="just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65019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dirty="0" smtClean="0"/>
              <a:t> Tables Used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72621"/>
              </p:ext>
            </p:extLst>
          </p:nvPr>
        </p:nvGraphicFramePr>
        <p:xfrm>
          <a:off x="4775200" y="1905000"/>
          <a:ext cx="2209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discountpercent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issuedate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promoamount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promoname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209415"/>
              </p:ext>
            </p:extLst>
          </p:nvPr>
        </p:nvGraphicFramePr>
        <p:xfrm>
          <a:off x="647700" y="971894"/>
          <a:ext cx="2743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403600" y="247015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05200" y="23749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48200" y="23749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dirty="0" smtClean="0"/>
              <a:t> Tables Used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31055"/>
              </p:ext>
            </p:extLst>
          </p:nvPr>
        </p:nvGraphicFramePr>
        <p:xfrm>
          <a:off x="4775200" y="1905000"/>
          <a:ext cx="2463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couponcode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coupondescription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issuedate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209415"/>
              </p:ext>
            </p:extLst>
          </p:nvPr>
        </p:nvGraphicFramePr>
        <p:xfrm>
          <a:off x="647700" y="971894"/>
          <a:ext cx="2743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403600" y="247015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05200" y="23749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48200" y="23749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769784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762</TotalTime>
  <Words>244</Words>
  <Application>Microsoft Office PowerPoint</Application>
  <PresentationFormat>Widescreen</PresentationFormat>
  <Paragraphs>85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PowerPoint Presentation</vt:lpstr>
      <vt:lpstr>APPLY DISCOUNTS        </vt:lpstr>
      <vt:lpstr>APPLY COUPONS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Ganta, Leela lavanya</cp:lastModifiedBy>
  <cp:revision>139</cp:revision>
  <dcterms:created xsi:type="dcterms:W3CDTF">2017-10-18T10:34:16Z</dcterms:created>
  <dcterms:modified xsi:type="dcterms:W3CDTF">2018-08-21T06:24:45Z</dcterms:modified>
</cp:coreProperties>
</file>